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7"/>
  </p:notesMasterIdLst>
  <p:sldIdLst>
    <p:sldId id="1679" r:id="rId3"/>
    <p:sldId id="1680" r:id="rId4"/>
    <p:sldId id="1681" r:id="rId5"/>
    <p:sldId id="168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64DB6DE7-7C82-41B4-B170-F6A9DFBB28C4}"/>
    <pc:docChg chg="modSld">
      <pc:chgData name="贵申 王" userId="201fba2491c5f930" providerId="LiveId" clId="{64DB6DE7-7C82-41B4-B170-F6A9DFBB28C4}" dt="2024-01-11T05:38:26.158" v="53" actId="1076"/>
      <pc:docMkLst>
        <pc:docMk/>
      </pc:docMkLst>
      <pc:sldChg chg="modSp mod">
        <pc:chgData name="贵申 王" userId="201fba2491c5f930" providerId="LiveId" clId="{64DB6DE7-7C82-41B4-B170-F6A9DFBB28C4}" dt="2024-01-11T05:34:18.008" v="16" actId="1076"/>
        <pc:sldMkLst>
          <pc:docMk/>
          <pc:sldMk cId="0" sldId="1679"/>
        </pc:sldMkLst>
      </pc:sldChg>
      <pc:sldChg chg="modSp mod">
        <pc:chgData name="贵申 王" userId="201fba2491c5f930" providerId="LiveId" clId="{64DB6DE7-7C82-41B4-B170-F6A9DFBB28C4}" dt="2024-01-11T05:35:53.429" v="32" actId="1076"/>
        <pc:sldMkLst>
          <pc:docMk/>
          <pc:sldMk cId="0" sldId="1680"/>
        </pc:sldMkLst>
      </pc:sldChg>
      <pc:sldChg chg="modSp mod">
        <pc:chgData name="贵申 王" userId="201fba2491c5f930" providerId="LiveId" clId="{64DB6DE7-7C82-41B4-B170-F6A9DFBB28C4}" dt="2024-01-11T05:37:14.848" v="43" actId="1076"/>
        <pc:sldMkLst>
          <pc:docMk/>
          <pc:sldMk cId="0" sldId="1681"/>
        </pc:sldMkLst>
      </pc:sldChg>
      <pc:sldChg chg="modSp mod">
        <pc:chgData name="贵申 王" userId="201fba2491c5f930" providerId="LiveId" clId="{64DB6DE7-7C82-41B4-B170-F6A9DFBB28C4}" dt="2024-01-11T05:38:26.158" v="53" actId="1076"/>
        <pc:sldMkLst>
          <pc:docMk/>
          <pc:sldMk cId="0" sldId="1682"/>
        </pc:sldMkLst>
      </pc:sldChg>
    </pc:docChg>
  </pc:docChgLst>
  <pc:docChgLst>
    <pc:chgData name="贵申" userId="201fba2491c5f930" providerId="LiveId" clId="{1E1C8F33-BC03-4D00-BAF8-5E4AD95F9B31}"/>
    <pc:docChg chg="addSld modSld">
      <pc:chgData name="贵申" userId="201fba2491c5f930" providerId="LiveId" clId="{1E1C8F33-BC03-4D00-BAF8-5E4AD95F9B31}" dt="2023-07-27T18:49:42.356" v="4" actId="207"/>
      <pc:docMkLst>
        <pc:docMk/>
      </pc:docMkLst>
      <pc:sldChg chg="modSp add">
        <pc:chgData name="贵申" userId="201fba2491c5f930" providerId="LiveId" clId="{1E1C8F33-BC03-4D00-BAF8-5E4AD95F9B31}" dt="2023-07-27T18:49:25.607" v="1" actId="207"/>
        <pc:sldMkLst>
          <pc:docMk/>
          <pc:sldMk cId="0" sldId="1679"/>
        </pc:sldMkLst>
      </pc:sldChg>
      <pc:sldChg chg="modSp add">
        <pc:chgData name="贵申" userId="201fba2491c5f930" providerId="LiveId" clId="{1E1C8F33-BC03-4D00-BAF8-5E4AD95F9B31}" dt="2023-07-27T18:49:31.011" v="2" actId="207"/>
        <pc:sldMkLst>
          <pc:docMk/>
          <pc:sldMk cId="0" sldId="1680"/>
        </pc:sldMkLst>
      </pc:sldChg>
      <pc:sldChg chg="modSp add">
        <pc:chgData name="贵申" userId="201fba2491c5f930" providerId="LiveId" clId="{1E1C8F33-BC03-4D00-BAF8-5E4AD95F9B31}" dt="2023-07-27T18:49:36.068" v="3" actId="207"/>
        <pc:sldMkLst>
          <pc:docMk/>
          <pc:sldMk cId="0" sldId="1681"/>
        </pc:sldMkLst>
      </pc:sldChg>
      <pc:sldChg chg="modSp add">
        <pc:chgData name="贵申" userId="201fba2491c5f930" providerId="LiveId" clId="{1E1C8F33-BC03-4D00-BAF8-5E4AD95F9B31}" dt="2023-07-27T18:49:42.356" v="4" actId="207"/>
        <pc:sldMkLst>
          <pc:docMk/>
          <pc:sldMk cId="0" sldId="1682"/>
        </pc:sldMkLst>
      </pc:sldChg>
    </pc:docChg>
  </pc:docChgLst>
  <pc:docChgLst>
    <pc:chgData name="贵申 王" userId="201fba2491c5f930" providerId="LiveId" clId="{D4491FFE-6D65-491F-A6BF-25086442A2DE}"/>
    <pc:docChg chg="undo custSel modSld">
      <pc:chgData name="贵申 王" userId="201fba2491c5f930" providerId="LiveId" clId="{D4491FFE-6D65-491F-A6BF-25086442A2DE}" dt="2025-05-15T16:36:34.175" v="14" actId="1076"/>
      <pc:docMkLst>
        <pc:docMk/>
      </pc:docMkLst>
      <pc:sldChg chg="modSp mod">
        <pc:chgData name="贵申 王" userId="201fba2491c5f930" providerId="LiveId" clId="{D4491FFE-6D65-491F-A6BF-25086442A2DE}" dt="2025-05-15T16:28:43.873" v="12" actId="20577"/>
        <pc:sldMkLst>
          <pc:docMk/>
          <pc:sldMk cId="0" sldId="1681"/>
        </pc:sldMkLst>
        <pc:spChg chg="mod">
          <ac:chgData name="贵申 王" userId="201fba2491c5f930" providerId="LiveId" clId="{D4491FFE-6D65-491F-A6BF-25086442A2DE}" dt="2025-05-15T16:28:43.873" v="12" actId="20577"/>
          <ac:spMkLst>
            <pc:docMk/>
            <pc:sldMk cId="0" sldId="1681"/>
            <ac:spMk id="190467" creationId="{C748F1D8-1D77-44AD-A9BC-3E605021FCC4}"/>
          </ac:spMkLst>
        </pc:spChg>
      </pc:sldChg>
      <pc:sldChg chg="modSp mod">
        <pc:chgData name="贵申 王" userId="201fba2491c5f930" providerId="LiveId" clId="{D4491FFE-6D65-491F-A6BF-25086442A2DE}" dt="2025-05-15T16:36:34.175" v="14" actId="1076"/>
        <pc:sldMkLst>
          <pc:docMk/>
          <pc:sldMk cId="0" sldId="1682"/>
        </pc:sldMkLst>
        <pc:spChg chg="mod">
          <ac:chgData name="贵申 王" userId="201fba2491c5f930" providerId="LiveId" clId="{D4491FFE-6D65-491F-A6BF-25086442A2DE}" dt="2025-05-15T16:36:34.175" v="14" actId="1076"/>
          <ac:spMkLst>
            <pc:docMk/>
            <pc:sldMk cId="0" sldId="1682"/>
            <ac:spMk id="192515" creationId="{C0CEA4FA-31A4-46B7-BC82-FEA40C8F811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8C26C-E60D-412D-9395-F86095D326DE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6E00E-06A1-4534-AD5B-BF37FE2EE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011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>
            <a:extLst>
              <a:ext uri="{FF2B5EF4-FFF2-40B4-BE49-F238E27FC236}">
                <a16:creationId xmlns:a16="http://schemas.microsoft.com/office/drawing/2014/main" id="{17F98320-8E23-4981-A060-DC1C757A6E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7395" name="Rectangle 3">
            <a:extLst>
              <a:ext uri="{FF2B5EF4-FFF2-40B4-BE49-F238E27FC236}">
                <a16:creationId xmlns:a16="http://schemas.microsoft.com/office/drawing/2014/main" id="{EF88E3C2-E307-4E9C-BEE5-238F2CF3FB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>
            <a:extLst>
              <a:ext uri="{FF2B5EF4-FFF2-40B4-BE49-F238E27FC236}">
                <a16:creationId xmlns:a16="http://schemas.microsoft.com/office/drawing/2014/main" id="{3BCC220A-E2C3-4B55-90D2-74139D331B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9443" name="Rectangle 3">
            <a:extLst>
              <a:ext uri="{FF2B5EF4-FFF2-40B4-BE49-F238E27FC236}">
                <a16:creationId xmlns:a16="http://schemas.microsoft.com/office/drawing/2014/main" id="{AC607F31-ED96-49C2-9760-C05867FBB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>
            <a:extLst>
              <a:ext uri="{FF2B5EF4-FFF2-40B4-BE49-F238E27FC236}">
                <a16:creationId xmlns:a16="http://schemas.microsoft.com/office/drawing/2014/main" id="{47A62FD1-1E02-4EFB-BEC9-2D3660D193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55C4A703-3040-4107-A9F1-1070445D36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>
            <a:extLst>
              <a:ext uri="{FF2B5EF4-FFF2-40B4-BE49-F238E27FC236}">
                <a16:creationId xmlns:a16="http://schemas.microsoft.com/office/drawing/2014/main" id="{C246664E-E74A-4E33-80CB-911026599B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3539" name="Rectangle 3">
            <a:extLst>
              <a:ext uri="{FF2B5EF4-FFF2-40B4-BE49-F238E27FC236}">
                <a16:creationId xmlns:a16="http://schemas.microsoft.com/office/drawing/2014/main" id="{BF7D90D8-22F3-49C6-8136-C4F5607FDA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A579B-0E45-BEAF-BD27-695E120B6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70F3C1-DC45-2130-817D-B6B702867C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2A454-771D-86D8-6AEE-B7110CF3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EB8FA-6FA3-2E9A-A29D-BF2D04C35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743FB-E2DE-CE9E-B5AA-F27E7AAEF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C46AF1-0D18-4911-BFEC-FAF9773FEFB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07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39A3-5BD4-8EEE-5A57-AC251E843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DB7A8B-0306-9A46-5B24-3F23522A4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539E0-F649-D850-0988-0C6B6FEF5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9860A-45BD-E7C5-60CC-01499EAD8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21D57-2710-9900-45D7-A8CD71C44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AC4288-C4F7-4903-BB63-9F58B5AAC0B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1368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CCAF0-02F7-B060-9AD4-038267A20A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F09EDF-7986-A194-EC49-94E1E60020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377A4-5507-075A-80FC-5BCC1EEAB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11DB0-19F5-F662-6415-96D0641CB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5746E-236F-788A-2B0F-622899CA8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E675EE-722F-44F2-8B77-FE3E538A91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753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E526A-DE3C-4120-3ED3-2554EC6B9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D291D-6F8A-51AE-9C29-CC5BC5A10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9FBCC-7E1D-AA10-75FC-6275E99EA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1C916-7EAC-D81B-11EC-4F22B57B8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4DD85-AECC-C5FF-0217-961E5A20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9B8C16-14FC-4DDE-BF28-B16667C340E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0633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1B388-421E-1573-3010-2EEDAAC0F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88820-5F6E-D54B-396F-99C043D8F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7B705-6AEE-02B8-5403-57423FAC4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52ACB-D3DC-E748-470F-342FBEEFF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5EB4F-AE6A-3F21-C90F-E49B6ECD5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5EA23-85AD-443F-A773-6C0CBE8BA02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215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A6E09-7AAD-9AA1-9406-0804AC04E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0471E-D152-AEC7-3834-C02430584A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F0212A-47AE-5426-9F1F-7F8442046F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65FF64-187C-5B2D-3307-B54C2D2C4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57B805-9963-63C1-E690-77B0AA7FB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58F57-C790-E413-4776-053288587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940498-DDE9-4EAD-AEE6-F6ED35E3E2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5893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75CFC-5E29-6867-D451-1AC6D36BF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193B1-67E1-A70E-91A6-20EDE5EDD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5EDC6-2565-59A4-BD97-1CE627988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8198E4-29FE-3441-3657-FE1EE37826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EE222-8316-3A56-B058-05F84B13BD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EFD0DE-40CB-A65A-3367-44034AEF1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F4063F-EF6D-8FEB-36D6-D0C9638CE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74FF0D-11DB-9770-830D-B28B89EFB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5CBA6-1D33-42EC-9AFF-F8383B1CB1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0170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59559-E063-01FF-DB51-83C2C8C24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DF88A3-F47B-1812-7C01-81E9264BB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2894C7-5C47-F908-E206-9C3A2EC53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8A6148-2268-3AA6-AC45-BD88BC136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EBE9E-9C24-4D00-984B-66D1E03F68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82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22063E-4CA9-4A08-F32F-280C5F002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F84D82-EB80-16F7-40DB-B7C9CCF06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50BB41-7E56-B563-5912-F0550F2E7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36BD8B-8F8D-4858-B3CC-4228C5FF1F2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499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D955F-CD7F-5A8E-0B4A-9233AD8AD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3A6A-B88A-CAB4-36B3-5E7389CE2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9E13ED-C6ED-ED24-FD14-B5AFB7583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062312-96FD-407B-0F63-AE51001CB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BFA05-04E7-79CE-9869-C2F948043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8337D-490E-63E8-0813-C4F2AFDF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6FDC7F-63E7-4A2A-A799-5692C8C6829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9259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A3DD4-08F0-1500-940D-77CD5243F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25481-24EB-4B7F-60FE-B29443ABA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6112EB-B137-9F94-6390-532220FBFC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4ABFD1-F53F-2FDE-DD93-AC89A794B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9645B2-6532-96BC-E807-956DE82EF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72E13-4190-034B-5B7D-80A182395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92004-51BA-4FD5-8B98-9D1A91B4D87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5738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8189003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A29A2F-AFD8-3A4F-49F4-E9D88DE6A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64715E-C090-BE68-CCB9-15D3FECF4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7A7A1-EB1A-B62B-BA88-EC78185C3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98C4E-C7C3-A44A-3424-E3D705F90B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D2761-EE1D-DC57-7709-FE8D15FD47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2E7FCD2-E117-4402-BE18-9669A66AA56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495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>
            <a:extLst>
              <a:ext uri="{FF2B5EF4-FFF2-40B4-BE49-F238E27FC236}">
                <a16:creationId xmlns:a16="http://schemas.microsoft.com/office/drawing/2014/main" id="{C5262A3E-1A5E-402D-AA33-2C7C3F904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499" y="535763"/>
            <a:ext cx="8763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321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奇异恩典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Amazing Grace 1/4</a:t>
            </a:r>
          </a:p>
        </p:txBody>
      </p:sp>
      <p:sp>
        <p:nvSpPr>
          <p:cNvPr id="186371" name="Rectangle 2">
            <a:extLst>
              <a:ext uri="{FF2B5EF4-FFF2-40B4-BE49-F238E27FC236}">
                <a16:creationId xmlns:a16="http://schemas.microsoft.com/office/drawing/2014/main" id="{E787159B-BFB8-4934-A7F0-9D60B737F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2308" y="1997976"/>
            <a:ext cx="8947383" cy="4324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奇异恩典，何等甘甜，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我罪已得赦免；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前我失丧，今被寻回，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瞎眼今得看见。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Amazing grace! How sweet the sound</a:t>
            </a:r>
            <a:b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That saved a wretch like me!</a:t>
            </a:r>
            <a:b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once was lost, but now am found;</a:t>
            </a:r>
            <a:b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Was blind, but now I see.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>
            <a:extLst>
              <a:ext uri="{FF2B5EF4-FFF2-40B4-BE49-F238E27FC236}">
                <a16:creationId xmlns:a16="http://schemas.microsoft.com/office/drawing/2014/main" id="{34BB49B2-BF90-4E38-9E7C-227B175BD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536314"/>
            <a:ext cx="8763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321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奇异恩典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Amazing Grace  2/4</a:t>
            </a:r>
          </a:p>
        </p:txBody>
      </p:sp>
      <p:sp>
        <p:nvSpPr>
          <p:cNvPr id="188419" name="Rectangle 2">
            <a:extLst>
              <a:ext uri="{FF2B5EF4-FFF2-40B4-BE49-F238E27FC236}">
                <a16:creationId xmlns:a16="http://schemas.microsoft.com/office/drawing/2014/main" id="{913E82E9-CFA6-4F05-94CE-A0E53545E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147" y="1920481"/>
            <a:ext cx="10359706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如此恩典，使我敬畏，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使我心得安慰；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初信之时即蒙恩惠，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真是何等宝贵。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was grace that taught my heart to fear,</a:t>
            </a:r>
            <a:b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grace my fears relieved;</a:t>
            </a:r>
            <a:b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How precious did that grace appear</a:t>
            </a:r>
            <a:b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hour I first believed.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>
            <a:extLst>
              <a:ext uri="{FF2B5EF4-FFF2-40B4-BE49-F238E27FC236}">
                <a16:creationId xmlns:a16="http://schemas.microsoft.com/office/drawing/2014/main" id="{83D85FB0-6B6B-4AB3-851B-13C25EE0B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551683"/>
            <a:ext cx="8763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321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奇异恩典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Amazing Grace  3/4</a:t>
            </a:r>
          </a:p>
        </p:txBody>
      </p:sp>
      <p:sp>
        <p:nvSpPr>
          <p:cNvPr id="190467" name="Rectangle 2">
            <a:extLst>
              <a:ext uri="{FF2B5EF4-FFF2-40B4-BE49-F238E27FC236}">
                <a16:creationId xmlns:a16="http://schemas.microsoft.com/office/drawing/2014/main" id="{C748F1D8-1D77-44AD-A9BC-3E605021F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1905112"/>
            <a:ext cx="87630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经过许多危险网罗，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饱受人间苦楚，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此恩领我平安度过，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直到荣美父家。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Through many dangers, toils and snares,</a:t>
            </a:r>
            <a:b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have already come;</a:t>
            </a:r>
            <a:b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’Tis grace hath brought me safe thus far,</a:t>
            </a:r>
            <a:b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grace will lead me home.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>
            <a:extLst>
              <a:ext uri="{FF2B5EF4-FFF2-40B4-BE49-F238E27FC236}">
                <a16:creationId xmlns:a16="http://schemas.microsoft.com/office/drawing/2014/main" id="{B08687BC-D061-43FF-9873-125755194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499" y="471785"/>
            <a:ext cx="8763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321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奇异恩典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Amazing Grace 4/4</a:t>
            </a:r>
          </a:p>
        </p:txBody>
      </p:sp>
      <p:sp>
        <p:nvSpPr>
          <p:cNvPr id="192515" name="Rectangle 2">
            <a:extLst>
              <a:ext uri="{FF2B5EF4-FFF2-40B4-BE49-F238E27FC236}">
                <a16:creationId xmlns:a16="http://schemas.microsoft.com/office/drawing/2014/main" id="{C0CEA4FA-31A4-46B7-BC82-FEA40C8F8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3889" y="1859280"/>
            <a:ext cx="782422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将来在天安居万年，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恩光如日普照，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好像最初蒙恩景况，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赞美歌声不停。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we’ve been there ten thousand years,</a:t>
            </a:r>
            <a:b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Bright shining as the sun,</a:t>
            </a:r>
            <a:b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We’ve no less days to sing God’s praise</a:t>
            </a:r>
            <a:b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Than when we’d first begun.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292</Words>
  <Application>Microsoft Office PowerPoint</Application>
  <PresentationFormat>Widescreen</PresentationFormat>
  <Paragraphs>32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Microsoft YaHei</vt:lpstr>
      <vt:lpstr>TSC FLi S5 TT</vt:lpstr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2</cp:revision>
  <dcterms:created xsi:type="dcterms:W3CDTF">2023-07-27T18:49:01Z</dcterms:created>
  <dcterms:modified xsi:type="dcterms:W3CDTF">2025-05-15T16:36:37Z</dcterms:modified>
</cp:coreProperties>
</file>